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32"/>
  </p:notesMasterIdLst>
  <p:sldIdLst>
    <p:sldId id="256" r:id="rId2"/>
    <p:sldId id="258" r:id="rId3"/>
    <p:sldId id="296" r:id="rId4"/>
    <p:sldId id="316" r:id="rId5"/>
    <p:sldId id="297" r:id="rId6"/>
    <p:sldId id="298" r:id="rId7"/>
    <p:sldId id="317" r:id="rId8"/>
    <p:sldId id="288" r:id="rId9"/>
    <p:sldId id="300" r:id="rId10"/>
    <p:sldId id="332" r:id="rId11"/>
    <p:sldId id="333" r:id="rId12"/>
    <p:sldId id="334" r:id="rId13"/>
    <p:sldId id="301" r:id="rId14"/>
    <p:sldId id="302" r:id="rId15"/>
    <p:sldId id="303" r:id="rId16"/>
    <p:sldId id="318" r:id="rId17"/>
    <p:sldId id="324" r:id="rId18"/>
    <p:sldId id="335" r:id="rId19"/>
    <p:sldId id="329" r:id="rId20"/>
    <p:sldId id="330" r:id="rId21"/>
    <p:sldId id="331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282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HY견고딕" panose="0203060000010101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휴먼둥근헤드라인" panose="02030504000101010101" pitchFamily="18" charset="-127"/>
      <p:regular r:id="rId4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5" autoAdjust="0"/>
    <p:restoredTop sz="94660"/>
  </p:normalViewPr>
  <p:slideViewPr>
    <p:cSldViewPr>
      <p:cViewPr varScale="1">
        <p:scale>
          <a:sx n="97" d="100"/>
          <a:sy n="97" d="100"/>
        </p:scale>
        <p:origin x="108" y="288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2022-12-06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2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101566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3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신주연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박상진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최수정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조세웅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이젠컴퓨터아카데미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182860" y="2367345"/>
            <a:ext cx="11745788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CVING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33877" y="1839543"/>
            <a:ext cx="706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빅데이터기반 지능형 서비스 개발자 양성과정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자바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파이썬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기반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과정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(2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분석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1050443" y="1340258"/>
            <a:ext cx="2774941" cy="447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시퀀스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다이아그램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20" name="그룹 1001"/>
          <p:cNvGrpSpPr/>
          <p:nvPr/>
        </p:nvGrpSpPr>
        <p:grpSpPr>
          <a:xfrm>
            <a:off x="1177325" y="3317141"/>
            <a:ext cx="4501442" cy="3329297"/>
            <a:chOff x="356508" y="2462485"/>
            <a:chExt cx="5091379" cy="4444857"/>
          </a:xfrm>
        </p:grpSpPr>
        <p:pic>
          <p:nvPicPr>
            <p:cNvPr id="2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508" y="2462485"/>
              <a:ext cx="5091379" cy="4444857"/>
            </a:xfrm>
            <a:prstGeom prst="rect">
              <a:avLst/>
            </a:prstGeom>
          </p:spPr>
        </p:pic>
      </p:grpSp>
      <p:grpSp>
        <p:nvGrpSpPr>
          <p:cNvPr id="22" name="그룹 1002"/>
          <p:cNvGrpSpPr/>
          <p:nvPr/>
        </p:nvGrpSpPr>
        <p:grpSpPr>
          <a:xfrm>
            <a:off x="6278216" y="3317141"/>
            <a:ext cx="4489019" cy="3330240"/>
            <a:chOff x="5459028" y="2462485"/>
            <a:chExt cx="5077328" cy="4446116"/>
          </a:xfrm>
        </p:grpSpPr>
        <p:pic>
          <p:nvPicPr>
            <p:cNvPr id="23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9028" y="2462485"/>
              <a:ext cx="5077328" cy="4446116"/>
            </a:xfrm>
            <a:prstGeom prst="rect">
              <a:avLst/>
            </a:prstGeom>
          </p:spPr>
        </p:pic>
      </p:grpSp>
      <p:grpSp>
        <p:nvGrpSpPr>
          <p:cNvPr id="25" name="그룹 1003"/>
          <p:cNvGrpSpPr/>
          <p:nvPr/>
        </p:nvGrpSpPr>
        <p:grpSpPr>
          <a:xfrm>
            <a:off x="1819146" y="2259874"/>
            <a:ext cx="2432700" cy="580272"/>
            <a:chOff x="1588266" y="1405218"/>
            <a:chExt cx="2432700" cy="580272"/>
          </a:xfrm>
        </p:grpSpPr>
        <p:pic>
          <p:nvPicPr>
            <p:cNvPr id="28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8266" y="1405218"/>
              <a:ext cx="2432700" cy="580272"/>
            </a:xfrm>
            <a:prstGeom prst="rect">
              <a:avLst/>
            </a:prstGeom>
          </p:spPr>
        </p:pic>
      </p:grpSp>
      <p:pic>
        <p:nvPicPr>
          <p:cNvPr id="29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3348" y="2214143"/>
            <a:ext cx="1820642" cy="677023"/>
          </a:xfrm>
          <a:prstGeom prst="rect">
            <a:avLst/>
          </a:prstGeom>
        </p:spPr>
      </p:pic>
      <p:grpSp>
        <p:nvGrpSpPr>
          <p:cNvPr id="30" name="그룹 1004"/>
          <p:cNvGrpSpPr/>
          <p:nvPr/>
        </p:nvGrpSpPr>
        <p:grpSpPr>
          <a:xfrm>
            <a:off x="7012222" y="2259874"/>
            <a:ext cx="2432700" cy="580272"/>
            <a:chOff x="6781342" y="1405218"/>
            <a:chExt cx="2432700" cy="580272"/>
          </a:xfrm>
        </p:grpSpPr>
        <p:pic>
          <p:nvPicPr>
            <p:cNvPr id="31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1342" y="1405218"/>
              <a:ext cx="2432700" cy="580272"/>
            </a:xfrm>
            <a:prstGeom prst="rect">
              <a:avLst/>
            </a:prstGeom>
          </p:spPr>
        </p:pic>
      </p:grpSp>
      <p:pic>
        <p:nvPicPr>
          <p:cNvPr id="32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6424" y="2214143"/>
            <a:ext cx="2206680" cy="7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0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(2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분석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1050443" y="1340258"/>
            <a:ext cx="2774941" cy="447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시퀀스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다이아그램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13" name="그룹 1001"/>
          <p:cNvGrpSpPr/>
          <p:nvPr/>
        </p:nvGrpSpPr>
        <p:grpSpPr>
          <a:xfrm>
            <a:off x="1122575" y="3136741"/>
            <a:ext cx="4726538" cy="3148902"/>
            <a:chOff x="609940" y="2676595"/>
            <a:chExt cx="4726538" cy="4184872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940" y="2676595"/>
              <a:ext cx="4726538" cy="4184872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6144108" y="3146601"/>
            <a:ext cx="4656885" cy="3061868"/>
            <a:chOff x="5670704" y="2734429"/>
            <a:chExt cx="4656885" cy="4069204"/>
          </a:xfrm>
        </p:grpSpPr>
        <p:pic>
          <p:nvPicPr>
            <p:cNvPr id="20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704" y="2734429"/>
              <a:ext cx="4656885" cy="4069204"/>
            </a:xfrm>
            <a:prstGeom prst="rect">
              <a:avLst/>
            </a:prstGeom>
          </p:spPr>
        </p:pic>
      </p:grpSp>
      <p:grpSp>
        <p:nvGrpSpPr>
          <p:cNvPr id="21" name="그룹 1003"/>
          <p:cNvGrpSpPr/>
          <p:nvPr/>
        </p:nvGrpSpPr>
        <p:grpSpPr>
          <a:xfrm>
            <a:off x="1814515" y="2062257"/>
            <a:ext cx="2432700" cy="580272"/>
            <a:chOff x="1588266" y="1405218"/>
            <a:chExt cx="2432700" cy="580272"/>
          </a:xfrm>
        </p:grpSpPr>
        <p:pic>
          <p:nvPicPr>
            <p:cNvPr id="22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8266" y="1405218"/>
              <a:ext cx="2432700" cy="580272"/>
            </a:xfrm>
            <a:prstGeom prst="rect">
              <a:avLst/>
            </a:prstGeom>
          </p:spPr>
        </p:pic>
      </p:grpSp>
      <p:pic>
        <p:nvPicPr>
          <p:cNvPr id="23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8717" y="2016526"/>
            <a:ext cx="1657127" cy="617356"/>
          </a:xfrm>
          <a:prstGeom prst="rect">
            <a:avLst/>
          </a:prstGeom>
        </p:spPr>
      </p:pic>
      <p:grpSp>
        <p:nvGrpSpPr>
          <p:cNvPr id="25" name="그룹 1004"/>
          <p:cNvGrpSpPr/>
          <p:nvPr/>
        </p:nvGrpSpPr>
        <p:grpSpPr>
          <a:xfrm>
            <a:off x="7236030" y="2117961"/>
            <a:ext cx="2432700" cy="580272"/>
            <a:chOff x="7009781" y="1460922"/>
            <a:chExt cx="2432700" cy="580272"/>
          </a:xfrm>
        </p:grpSpPr>
        <p:pic>
          <p:nvPicPr>
            <p:cNvPr id="28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9781" y="1460922"/>
              <a:ext cx="2432700" cy="580272"/>
            </a:xfrm>
            <a:prstGeom prst="rect">
              <a:avLst/>
            </a:prstGeom>
          </p:spPr>
        </p:pic>
      </p:grpSp>
      <p:pic>
        <p:nvPicPr>
          <p:cNvPr id="29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9753" y="2100804"/>
            <a:ext cx="2118537" cy="6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5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(2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분석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1050443" y="1340258"/>
            <a:ext cx="2774941" cy="447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시퀀스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다이아그램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30" name="그룹 1001"/>
          <p:cNvGrpSpPr/>
          <p:nvPr/>
        </p:nvGrpSpPr>
        <p:grpSpPr>
          <a:xfrm>
            <a:off x="2099556" y="2496676"/>
            <a:ext cx="7380820" cy="3672408"/>
            <a:chOff x="922428" y="1966364"/>
            <a:chExt cx="8961791" cy="5158224"/>
          </a:xfrm>
        </p:grpSpPr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28" y="1966364"/>
              <a:ext cx="8961791" cy="5158224"/>
            </a:xfrm>
            <a:prstGeom prst="rect">
              <a:avLst/>
            </a:prstGeom>
          </p:spPr>
        </p:pic>
      </p:grpSp>
      <p:grpSp>
        <p:nvGrpSpPr>
          <p:cNvPr id="32" name="그룹 1002"/>
          <p:cNvGrpSpPr/>
          <p:nvPr/>
        </p:nvGrpSpPr>
        <p:grpSpPr>
          <a:xfrm>
            <a:off x="4984361" y="1466500"/>
            <a:ext cx="2432700" cy="580272"/>
            <a:chOff x="4131269" y="1183545"/>
            <a:chExt cx="2432700" cy="580272"/>
          </a:xfrm>
        </p:grpSpPr>
        <p:pic>
          <p:nvPicPr>
            <p:cNvPr id="33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1269" y="1183545"/>
              <a:ext cx="2432700" cy="580272"/>
            </a:xfrm>
            <a:prstGeom prst="rect">
              <a:avLst/>
            </a:prstGeom>
          </p:spPr>
        </p:pic>
      </p:grpSp>
      <p:pic>
        <p:nvPicPr>
          <p:cNvPr id="34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8087" y="1449343"/>
            <a:ext cx="1858185" cy="6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2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(3)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명세서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44" y="1563760"/>
            <a:ext cx="4392488" cy="47471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168860"/>
            <a:ext cx="3780420" cy="31937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744072" y="1799919"/>
            <a:ext cx="3780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명세서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일부 발췌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091444" y="1235539"/>
            <a:ext cx="4392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367379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(4)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용어집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63153"/>
            <a:ext cx="4542823" cy="4603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1563153"/>
            <a:ext cx="5063138" cy="44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(5)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수집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16420" y="1409959"/>
            <a:ext cx="8542219" cy="5306047"/>
            <a:chOff x="83977" y="986026"/>
            <a:chExt cx="10113281" cy="6281921"/>
          </a:xfrm>
        </p:grpSpPr>
        <p:grpSp>
          <p:nvGrpSpPr>
            <p:cNvPr id="17" name="그룹 1001"/>
            <p:cNvGrpSpPr/>
            <p:nvPr/>
          </p:nvGrpSpPr>
          <p:grpSpPr>
            <a:xfrm>
              <a:off x="420546" y="1536306"/>
              <a:ext cx="4615129" cy="4738791"/>
              <a:chOff x="420546" y="1536306"/>
              <a:chExt cx="4615129" cy="4738791"/>
            </a:xfrm>
          </p:grpSpPr>
          <p:pic>
            <p:nvPicPr>
              <p:cNvPr id="18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0546" y="1536306"/>
                <a:ext cx="4615129" cy="4738791"/>
              </a:xfrm>
              <a:prstGeom prst="rect">
                <a:avLst/>
              </a:prstGeom>
            </p:spPr>
          </p:pic>
        </p:grpSp>
        <p:pic>
          <p:nvPicPr>
            <p:cNvPr id="19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810" y="1131638"/>
              <a:ext cx="2070311" cy="1048787"/>
            </a:xfrm>
            <a:prstGeom prst="rect">
              <a:avLst/>
            </a:prstGeom>
          </p:spPr>
        </p:pic>
        <p:grpSp>
          <p:nvGrpSpPr>
            <p:cNvPr id="20" name="그룹 1002"/>
            <p:cNvGrpSpPr/>
            <p:nvPr/>
          </p:nvGrpSpPr>
          <p:grpSpPr>
            <a:xfrm>
              <a:off x="2196877" y="1450830"/>
              <a:ext cx="1272217" cy="1175478"/>
              <a:chOff x="2196877" y="1450830"/>
              <a:chExt cx="1272217" cy="1175478"/>
            </a:xfrm>
          </p:grpSpPr>
          <p:pic>
            <p:nvPicPr>
              <p:cNvPr id="21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96877" y="1450830"/>
                <a:ext cx="1272217" cy="1175478"/>
              </a:xfrm>
              <a:prstGeom prst="rect">
                <a:avLst/>
              </a:prstGeom>
            </p:spPr>
          </p:pic>
        </p:grpSp>
        <p:grpSp>
          <p:nvGrpSpPr>
            <p:cNvPr id="22" name="그룹 1003"/>
            <p:cNvGrpSpPr/>
            <p:nvPr/>
          </p:nvGrpSpPr>
          <p:grpSpPr>
            <a:xfrm>
              <a:off x="1345032" y="2520318"/>
              <a:ext cx="839555" cy="211981"/>
              <a:chOff x="1345032" y="2520318"/>
              <a:chExt cx="839555" cy="211981"/>
            </a:xfrm>
          </p:grpSpPr>
          <p:pic>
            <p:nvPicPr>
              <p:cNvPr id="23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5032" y="2520318"/>
                <a:ext cx="839555" cy="211981"/>
              </a:xfrm>
              <a:prstGeom prst="rect">
                <a:avLst/>
              </a:prstGeom>
            </p:spPr>
          </p:pic>
        </p:grpSp>
        <p:pic>
          <p:nvPicPr>
            <p:cNvPr id="25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77" y="1024246"/>
              <a:ext cx="2124052" cy="590147"/>
            </a:xfrm>
            <a:prstGeom prst="rect">
              <a:avLst/>
            </a:prstGeom>
          </p:spPr>
        </p:pic>
        <p:grpSp>
          <p:nvGrpSpPr>
            <p:cNvPr id="28" name="그룹 1004"/>
            <p:cNvGrpSpPr/>
            <p:nvPr/>
          </p:nvGrpSpPr>
          <p:grpSpPr>
            <a:xfrm>
              <a:off x="5522979" y="2221860"/>
              <a:ext cx="4537143" cy="2384279"/>
              <a:chOff x="5522979" y="2221860"/>
              <a:chExt cx="4537143" cy="2384279"/>
            </a:xfrm>
          </p:grpSpPr>
          <p:pic>
            <p:nvPicPr>
              <p:cNvPr id="29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22979" y="2221860"/>
                <a:ext cx="4537143" cy="2384279"/>
              </a:xfrm>
              <a:prstGeom prst="rect">
                <a:avLst/>
              </a:prstGeom>
            </p:spPr>
          </p:pic>
        </p:grpSp>
        <p:pic>
          <p:nvPicPr>
            <p:cNvPr id="30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7056" y="1423600"/>
              <a:ext cx="2591187" cy="728825"/>
            </a:xfrm>
            <a:prstGeom prst="rect">
              <a:avLst/>
            </a:prstGeom>
          </p:spPr>
        </p:pic>
        <p:grpSp>
          <p:nvGrpSpPr>
            <p:cNvPr id="31" name="그룹 1005"/>
            <p:cNvGrpSpPr/>
            <p:nvPr/>
          </p:nvGrpSpPr>
          <p:grpSpPr>
            <a:xfrm>
              <a:off x="5660115" y="986026"/>
              <a:ext cx="4537143" cy="359794"/>
              <a:chOff x="5660115" y="986026"/>
              <a:chExt cx="4537143" cy="359794"/>
            </a:xfrm>
          </p:grpSpPr>
          <p:pic>
            <p:nvPicPr>
              <p:cNvPr id="32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0115" y="986026"/>
                <a:ext cx="4537143" cy="359794"/>
              </a:xfrm>
              <a:prstGeom prst="rect">
                <a:avLst/>
              </a:prstGeom>
            </p:spPr>
          </p:pic>
        </p:grpSp>
        <p:grpSp>
          <p:nvGrpSpPr>
            <p:cNvPr id="33" name="그룹 1006"/>
            <p:cNvGrpSpPr/>
            <p:nvPr/>
          </p:nvGrpSpPr>
          <p:grpSpPr>
            <a:xfrm>
              <a:off x="5479502" y="4894941"/>
              <a:ext cx="4537143" cy="2373006"/>
              <a:chOff x="5479502" y="4894941"/>
              <a:chExt cx="4537143" cy="2373006"/>
            </a:xfrm>
          </p:grpSpPr>
          <p:pic>
            <p:nvPicPr>
              <p:cNvPr id="34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79502" y="4894941"/>
                <a:ext cx="4537143" cy="2373006"/>
              </a:xfrm>
              <a:prstGeom prst="rect">
                <a:avLst/>
              </a:prstGeom>
            </p:spPr>
          </p:pic>
        </p:grpSp>
        <p:grpSp>
          <p:nvGrpSpPr>
            <p:cNvPr id="35" name="그룹 1007"/>
            <p:cNvGrpSpPr/>
            <p:nvPr/>
          </p:nvGrpSpPr>
          <p:grpSpPr>
            <a:xfrm>
              <a:off x="4367532" y="6456916"/>
              <a:ext cx="846087" cy="609183"/>
              <a:chOff x="4367532" y="6456916"/>
              <a:chExt cx="846087" cy="609183"/>
            </a:xfrm>
          </p:grpSpPr>
          <p:pic>
            <p:nvPicPr>
              <p:cNvPr id="36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367532" y="6456916"/>
                <a:ext cx="846087" cy="609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329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(5)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수집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75520" y="1458740"/>
            <a:ext cx="8243976" cy="5251747"/>
            <a:chOff x="468133" y="816743"/>
            <a:chExt cx="10083711" cy="6423733"/>
          </a:xfrm>
        </p:grpSpPr>
        <p:grpSp>
          <p:nvGrpSpPr>
            <p:cNvPr id="13" name="그룹 1001"/>
            <p:cNvGrpSpPr/>
            <p:nvPr/>
          </p:nvGrpSpPr>
          <p:grpSpPr>
            <a:xfrm>
              <a:off x="468133" y="1206973"/>
              <a:ext cx="4519099" cy="6033503"/>
              <a:chOff x="468133" y="1206973"/>
              <a:chExt cx="4519099" cy="6033503"/>
            </a:xfrm>
          </p:grpSpPr>
          <p:pic>
            <p:nvPicPr>
              <p:cNvPr id="15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8133" y="1206973"/>
                <a:ext cx="4519099" cy="6033503"/>
              </a:xfrm>
              <a:prstGeom prst="rect">
                <a:avLst/>
              </a:prstGeom>
            </p:spPr>
          </p:pic>
        </p:grpSp>
        <p:grpSp>
          <p:nvGrpSpPr>
            <p:cNvPr id="16" name="그룹 1002"/>
            <p:cNvGrpSpPr/>
            <p:nvPr/>
          </p:nvGrpSpPr>
          <p:grpSpPr>
            <a:xfrm>
              <a:off x="5109561" y="816743"/>
              <a:ext cx="5120088" cy="1919409"/>
              <a:chOff x="5109561" y="816743"/>
              <a:chExt cx="5120088" cy="1919409"/>
            </a:xfrm>
          </p:grpSpPr>
          <p:pic>
            <p:nvPicPr>
              <p:cNvPr id="23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09561" y="816743"/>
                <a:ext cx="5120088" cy="1919409"/>
              </a:xfrm>
              <a:prstGeom prst="rect">
                <a:avLst/>
              </a:prstGeom>
            </p:spPr>
          </p:pic>
        </p:grpSp>
        <p:grpSp>
          <p:nvGrpSpPr>
            <p:cNvPr id="25" name="그룹 1003"/>
            <p:cNvGrpSpPr/>
            <p:nvPr/>
          </p:nvGrpSpPr>
          <p:grpSpPr>
            <a:xfrm>
              <a:off x="9702137" y="1635729"/>
              <a:ext cx="124388" cy="456781"/>
              <a:chOff x="9702137" y="1635729"/>
              <a:chExt cx="124388" cy="456781"/>
            </a:xfrm>
          </p:grpSpPr>
          <p:pic>
            <p:nvPicPr>
              <p:cNvPr id="28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840000">
                <a:off x="9702137" y="1635729"/>
                <a:ext cx="124388" cy="456781"/>
              </a:xfrm>
              <a:prstGeom prst="rect">
                <a:avLst/>
              </a:prstGeom>
            </p:spPr>
          </p:pic>
        </p:grpSp>
        <p:pic>
          <p:nvPicPr>
            <p:cNvPr id="29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3467" y="3551678"/>
              <a:ext cx="4977919" cy="1435757"/>
            </a:xfrm>
            <a:prstGeom prst="rect">
              <a:avLst/>
            </a:prstGeom>
          </p:spPr>
        </p:pic>
        <p:grpSp>
          <p:nvGrpSpPr>
            <p:cNvPr id="30" name="그룹 1004"/>
            <p:cNvGrpSpPr/>
            <p:nvPr/>
          </p:nvGrpSpPr>
          <p:grpSpPr>
            <a:xfrm>
              <a:off x="4763557" y="5555060"/>
              <a:ext cx="5788287" cy="1416667"/>
              <a:chOff x="4763557" y="5555060"/>
              <a:chExt cx="5788287" cy="1416667"/>
            </a:xfrm>
          </p:grpSpPr>
          <p:pic>
            <p:nvPicPr>
              <p:cNvPr id="31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63557" y="5555060"/>
                <a:ext cx="5788287" cy="1416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6199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5595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(6)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처리 및 저장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67508" y="1514927"/>
            <a:ext cx="8549212" cy="4650506"/>
            <a:chOff x="631905" y="1658523"/>
            <a:chExt cx="9763370" cy="5310971"/>
          </a:xfrm>
        </p:grpSpPr>
        <p:grpSp>
          <p:nvGrpSpPr>
            <p:cNvPr id="12" name="그룹 1001"/>
            <p:cNvGrpSpPr/>
            <p:nvPr/>
          </p:nvGrpSpPr>
          <p:grpSpPr>
            <a:xfrm>
              <a:off x="631905" y="1658523"/>
              <a:ext cx="4537143" cy="1622429"/>
              <a:chOff x="631905" y="1658523"/>
              <a:chExt cx="4537143" cy="1622429"/>
            </a:xfrm>
          </p:grpSpPr>
          <p:pic>
            <p:nvPicPr>
              <p:cNvPr id="1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31905" y="1658523"/>
                <a:ext cx="4537143" cy="1622429"/>
              </a:xfrm>
              <a:prstGeom prst="rect">
                <a:avLst/>
              </a:prstGeom>
            </p:spPr>
          </p:pic>
        </p:grpSp>
        <p:grpSp>
          <p:nvGrpSpPr>
            <p:cNvPr id="19" name="그룹 1002"/>
            <p:cNvGrpSpPr/>
            <p:nvPr/>
          </p:nvGrpSpPr>
          <p:grpSpPr>
            <a:xfrm>
              <a:off x="4169085" y="5362351"/>
              <a:ext cx="6226190" cy="1607143"/>
              <a:chOff x="4169085" y="5362351"/>
              <a:chExt cx="6226190" cy="1607143"/>
            </a:xfrm>
          </p:grpSpPr>
          <p:pic>
            <p:nvPicPr>
              <p:cNvPr id="20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69085" y="5362351"/>
                <a:ext cx="6226190" cy="1607143"/>
              </a:xfrm>
              <a:prstGeom prst="rect">
                <a:avLst/>
              </a:prstGeom>
            </p:spPr>
          </p:pic>
        </p:grpSp>
        <p:pic>
          <p:nvPicPr>
            <p:cNvPr id="21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9072" y="3581743"/>
              <a:ext cx="5068046" cy="1046132"/>
            </a:xfrm>
            <a:prstGeom prst="rect">
              <a:avLst/>
            </a:prstGeom>
          </p:spPr>
        </p:pic>
        <p:pic>
          <p:nvPicPr>
            <p:cNvPr id="22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0081" y="5794043"/>
              <a:ext cx="907790" cy="951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1438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5595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(6)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처리 및 저장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15" name="그룹 1001"/>
          <p:cNvGrpSpPr/>
          <p:nvPr/>
        </p:nvGrpSpPr>
        <p:grpSpPr>
          <a:xfrm>
            <a:off x="1559496" y="2566233"/>
            <a:ext cx="8135391" cy="1755101"/>
            <a:chOff x="1117027" y="1561566"/>
            <a:chExt cx="8135391" cy="1755101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027" y="1561566"/>
              <a:ext cx="8135391" cy="1755101"/>
            </a:xfrm>
            <a:prstGeom prst="rect">
              <a:avLst/>
            </a:prstGeom>
          </p:spPr>
        </p:pic>
      </p:grpSp>
      <p:pic>
        <p:nvPicPr>
          <p:cNvPr id="17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3882" y="1373535"/>
            <a:ext cx="4408852" cy="541652"/>
          </a:xfrm>
          <a:prstGeom prst="rect">
            <a:avLst/>
          </a:prstGeom>
        </p:spPr>
      </p:pic>
      <p:grpSp>
        <p:nvGrpSpPr>
          <p:cNvPr id="18" name="그룹 1002"/>
          <p:cNvGrpSpPr/>
          <p:nvPr/>
        </p:nvGrpSpPr>
        <p:grpSpPr>
          <a:xfrm>
            <a:off x="6350601" y="1944614"/>
            <a:ext cx="509813" cy="593047"/>
            <a:chOff x="5908132" y="939947"/>
            <a:chExt cx="509813" cy="593047"/>
          </a:xfrm>
        </p:grpSpPr>
        <p:pic>
          <p:nvPicPr>
            <p:cNvPr id="23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8132" y="939947"/>
              <a:ext cx="509813" cy="593047"/>
            </a:xfrm>
            <a:prstGeom prst="rect">
              <a:avLst/>
            </a:prstGeom>
          </p:spPr>
        </p:pic>
      </p:grpSp>
      <p:grpSp>
        <p:nvGrpSpPr>
          <p:cNvPr id="25" name="그룹 1003"/>
          <p:cNvGrpSpPr/>
          <p:nvPr/>
        </p:nvGrpSpPr>
        <p:grpSpPr>
          <a:xfrm>
            <a:off x="1559496" y="4572546"/>
            <a:ext cx="8371482" cy="1782829"/>
            <a:chOff x="1341890" y="4958243"/>
            <a:chExt cx="8371482" cy="1782829"/>
          </a:xfrm>
        </p:grpSpPr>
        <p:pic>
          <p:nvPicPr>
            <p:cNvPr id="28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890" y="4958243"/>
              <a:ext cx="8371482" cy="1782829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990" y="4997508"/>
            <a:ext cx="836467" cy="9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7781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(7)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분석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21803" y="1448780"/>
            <a:ext cx="9121205" cy="5011704"/>
            <a:chOff x="420546" y="1506794"/>
            <a:chExt cx="10188147" cy="5597942"/>
          </a:xfrm>
        </p:grpSpPr>
        <p:grpSp>
          <p:nvGrpSpPr>
            <p:cNvPr id="9" name="그룹 1001"/>
            <p:cNvGrpSpPr/>
            <p:nvPr/>
          </p:nvGrpSpPr>
          <p:grpSpPr>
            <a:xfrm>
              <a:off x="420546" y="1506794"/>
              <a:ext cx="6405210" cy="5597942"/>
              <a:chOff x="420546" y="1506794"/>
              <a:chExt cx="6405210" cy="5597942"/>
            </a:xfrm>
          </p:grpSpPr>
          <p:pic>
            <p:nvPicPr>
              <p:cNvPr id="10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0546" y="1506794"/>
                <a:ext cx="6405210" cy="5597942"/>
              </a:xfrm>
              <a:prstGeom prst="rect">
                <a:avLst/>
              </a:prstGeom>
            </p:spPr>
          </p:pic>
        </p:grpSp>
        <p:pic>
          <p:nvPicPr>
            <p:cNvPr id="1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5087" y="1528033"/>
              <a:ext cx="3653853" cy="814796"/>
            </a:xfrm>
            <a:prstGeom prst="rect">
              <a:avLst/>
            </a:prstGeom>
          </p:spPr>
        </p:pic>
        <p:pic>
          <p:nvPicPr>
            <p:cNvPr id="1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5087" y="4005572"/>
              <a:ext cx="3452092" cy="457473"/>
            </a:xfrm>
            <a:prstGeom prst="rect">
              <a:avLst/>
            </a:prstGeom>
          </p:spPr>
        </p:pic>
        <p:pic>
          <p:nvPicPr>
            <p:cNvPr id="1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7944" y="5862715"/>
              <a:ext cx="3880749" cy="457473"/>
            </a:xfrm>
            <a:prstGeom prst="rect">
              <a:avLst/>
            </a:prstGeom>
          </p:spPr>
        </p:pic>
        <p:grpSp>
          <p:nvGrpSpPr>
            <p:cNvPr id="18" name="그룹 1002"/>
            <p:cNvGrpSpPr/>
            <p:nvPr/>
          </p:nvGrpSpPr>
          <p:grpSpPr>
            <a:xfrm>
              <a:off x="439593" y="5393601"/>
              <a:ext cx="617587" cy="221268"/>
              <a:chOff x="439593" y="5393601"/>
              <a:chExt cx="617587" cy="221268"/>
            </a:xfrm>
          </p:grpSpPr>
          <p:pic>
            <p:nvPicPr>
              <p:cNvPr id="1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9593" y="5393601"/>
                <a:ext cx="617587" cy="2212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514058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2" name="그룹 1001"/>
          <p:cNvGrpSpPr/>
          <p:nvPr/>
        </p:nvGrpSpPr>
        <p:grpSpPr>
          <a:xfrm>
            <a:off x="1919536" y="1808820"/>
            <a:ext cx="7520111" cy="4068452"/>
            <a:chOff x="670546" y="1581845"/>
            <a:chExt cx="9087948" cy="4916667"/>
          </a:xfrm>
        </p:grpSpPr>
        <p:pic>
          <p:nvPicPr>
            <p:cNvPr id="2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46" y="1581845"/>
              <a:ext cx="9087948" cy="491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4166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883532" y="1268760"/>
            <a:ext cx="7541312" cy="5088083"/>
            <a:chOff x="930952" y="784288"/>
            <a:chExt cx="8976190" cy="6056188"/>
          </a:xfrm>
        </p:grpSpPr>
        <p:grpSp>
          <p:nvGrpSpPr>
            <p:cNvPr id="14" name="그룹 1001"/>
            <p:cNvGrpSpPr/>
            <p:nvPr/>
          </p:nvGrpSpPr>
          <p:grpSpPr>
            <a:xfrm>
              <a:off x="930952" y="2197619"/>
              <a:ext cx="8976190" cy="4642857"/>
              <a:chOff x="930952" y="2197619"/>
              <a:chExt cx="8976190" cy="4642857"/>
            </a:xfrm>
          </p:grpSpPr>
          <p:pic>
            <p:nvPicPr>
              <p:cNvPr id="15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30952" y="2197619"/>
                <a:ext cx="8976190" cy="4642857"/>
              </a:xfrm>
              <a:prstGeom prst="rect">
                <a:avLst/>
              </a:prstGeom>
            </p:spPr>
          </p:pic>
        </p:grpSp>
        <p:pic>
          <p:nvPicPr>
            <p:cNvPr id="16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6954" y="784288"/>
              <a:ext cx="4002622" cy="13530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메인화면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455998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10" name="그룹 1001"/>
          <p:cNvGrpSpPr/>
          <p:nvPr/>
        </p:nvGrpSpPr>
        <p:grpSpPr>
          <a:xfrm>
            <a:off x="803412" y="2055701"/>
            <a:ext cx="2997685" cy="4115000"/>
            <a:chOff x="290447" y="2136013"/>
            <a:chExt cx="2997685" cy="4115000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447" y="2136013"/>
              <a:ext cx="2997685" cy="4115000"/>
            </a:xfrm>
            <a:prstGeom prst="rect">
              <a:avLst/>
            </a:prstGeom>
          </p:spPr>
        </p:pic>
      </p:grpSp>
      <p:grpSp>
        <p:nvGrpSpPr>
          <p:cNvPr id="13" name="그룹 1002"/>
          <p:cNvGrpSpPr/>
          <p:nvPr/>
        </p:nvGrpSpPr>
        <p:grpSpPr>
          <a:xfrm>
            <a:off x="4670145" y="2055701"/>
            <a:ext cx="6192820" cy="4067827"/>
            <a:chOff x="4157180" y="2136013"/>
            <a:chExt cx="6192820" cy="4067827"/>
          </a:xfrm>
        </p:grpSpPr>
        <p:pic>
          <p:nvPicPr>
            <p:cNvPr id="1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7180" y="2136013"/>
              <a:ext cx="6192820" cy="4067827"/>
            </a:xfrm>
            <a:prstGeom prst="rect">
              <a:avLst/>
            </a:prstGeom>
          </p:spPr>
        </p:pic>
      </p:grpSp>
      <p:pic>
        <p:nvPicPr>
          <p:cNvPr id="1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495" y="1181514"/>
            <a:ext cx="5812832" cy="702042"/>
          </a:xfrm>
          <a:prstGeom prst="rect">
            <a:avLst/>
          </a:prstGeom>
        </p:spPr>
      </p:pic>
      <p:grpSp>
        <p:nvGrpSpPr>
          <p:cNvPr id="19" name="그룹 1003"/>
          <p:cNvGrpSpPr/>
          <p:nvPr/>
        </p:nvGrpSpPr>
        <p:grpSpPr>
          <a:xfrm>
            <a:off x="3990774" y="3896623"/>
            <a:ext cx="555101" cy="623632"/>
            <a:chOff x="3477809" y="3976935"/>
            <a:chExt cx="555101" cy="623632"/>
          </a:xfrm>
        </p:grpSpPr>
        <p:pic>
          <p:nvPicPr>
            <p:cNvPr id="2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7809" y="3976935"/>
              <a:ext cx="555101" cy="62363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회원가입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422163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14" name="그룹 1001"/>
          <p:cNvGrpSpPr/>
          <p:nvPr/>
        </p:nvGrpSpPr>
        <p:grpSpPr>
          <a:xfrm>
            <a:off x="2063552" y="1592796"/>
            <a:ext cx="5137656" cy="4983111"/>
            <a:chOff x="507619" y="1940895"/>
            <a:chExt cx="5137656" cy="4983111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619" y="1940895"/>
              <a:ext cx="5137656" cy="4983111"/>
            </a:xfrm>
            <a:prstGeom prst="rect">
              <a:avLst/>
            </a:prstGeom>
          </p:spPr>
        </p:pic>
      </p:grpSp>
      <p:pic>
        <p:nvPicPr>
          <p:cNvPr id="16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6414" y="1470896"/>
            <a:ext cx="4058401" cy="1074992"/>
          </a:xfrm>
          <a:prstGeom prst="rect">
            <a:avLst/>
          </a:prstGeom>
        </p:spPr>
      </p:pic>
      <p:pic>
        <p:nvPicPr>
          <p:cNvPr id="21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4509" y="3563642"/>
            <a:ext cx="4058401" cy="1074992"/>
          </a:xfrm>
          <a:prstGeom prst="rect">
            <a:avLst/>
          </a:prstGeom>
        </p:spPr>
      </p:pic>
      <p:pic>
        <p:nvPicPr>
          <p:cNvPr id="22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3080" y="5239562"/>
            <a:ext cx="4058401" cy="10749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영화 추천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163998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1504" y="1484784"/>
            <a:ext cx="8882222" cy="4896536"/>
            <a:chOff x="234412" y="1170519"/>
            <a:chExt cx="10351322" cy="5706412"/>
          </a:xfrm>
        </p:grpSpPr>
        <p:grpSp>
          <p:nvGrpSpPr>
            <p:cNvPr id="12" name="그룹 1001"/>
            <p:cNvGrpSpPr/>
            <p:nvPr/>
          </p:nvGrpSpPr>
          <p:grpSpPr>
            <a:xfrm>
              <a:off x="6158095" y="3500644"/>
              <a:ext cx="4384975" cy="3357240"/>
              <a:chOff x="6158095" y="3500644"/>
              <a:chExt cx="4384975" cy="3357240"/>
            </a:xfrm>
          </p:grpSpPr>
          <p:pic>
            <p:nvPicPr>
              <p:cNvPr id="1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58095" y="3500644"/>
                <a:ext cx="4384975" cy="3357240"/>
              </a:xfrm>
              <a:prstGeom prst="rect">
                <a:avLst/>
              </a:prstGeom>
            </p:spPr>
          </p:pic>
        </p:grpSp>
        <p:pic>
          <p:nvPicPr>
            <p:cNvPr id="17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4996" y="2008001"/>
              <a:ext cx="7580738" cy="1435757"/>
            </a:xfrm>
            <a:prstGeom prst="rect">
              <a:avLst/>
            </a:prstGeom>
          </p:spPr>
        </p:pic>
        <p:pic>
          <p:nvPicPr>
            <p:cNvPr id="1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999" y="1170519"/>
              <a:ext cx="4142038" cy="951267"/>
            </a:xfrm>
            <a:prstGeom prst="rect">
              <a:avLst/>
            </a:prstGeom>
          </p:spPr>
        </p:pic>
        <p:grpSp>
          <p:nvGrpSpPr>
            <p:cNvPr id="19" name="그룹 1002"/>
            <p:cNvGrpSpPr/>
            <p:nvPr/>
          </p:nvGrpSpPr>
          <p:grpSpPr>
            <a:xfrm>
              <a:off x="8637376" y="6527625"/>
              <a:ext cx="1905694" cy="297651"/>
              <a:chOff x="8637376" y="6527625"/>
              <a:chExt cx="1905694" cy="297651"/>
            </a:xfrm>
          </p:grpSpPr>
          <p:pic>
            <p:nvPicPr>
              <p:cNvPr id="20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37376" y="6527625"/>
                <a:ext cx="1905694" cy="297651"/>
              </a:xfrm>
              <a:prstGeom prst="rect">
                <a:avLst/>
              </a:prstGeom>
            </p:spPr>
          </p:pic>
        </p:grpSp>
        <p:grpSp>
          <p:nvGrpSpPr>
            <p:cNvPr id="23" name="그룹 1003"/>
            <p:cNvGrpSpPr/>
            <p:nvPr/>
          </p:nvGrpSpPr>
          <p:grpSpPr>
            <a:xfrm>
              <a:off x="234412" y="1248038"/>
              <a:ext cx="5980770" cy="5628893"/>
              <a:chOff x="234412" y="1248038"/>
              <a:chExt cx="5980770" cy="5628893"/>
            </a:xfrm>
          </p:grpSpPr>
          <p:pic>
            <p:nvPicPr>
              <p:cNvPr id="25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4412" y="1248038"/>
                <a:ext cx="5980770" cy="5628893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영화 추천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664571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07468" y="1376772"/>
            <a:ext cx="9331051" cy="5050537"/>
            <a:chOff x="199680" y="1177344"/>
            <a:chExt cx="10547791" cy="5709111"/>
          </a:xfrm>
        </p:grpSpPr>
        <p:grpSp>
          <p:nvGrpSpPr>
            <p:cNvPr id="15" name="그룹 1001"/>
            <p:cNvGrpSpPr/>
            <p:nvPr/>
          </p:nvGrpSpPr>
          <p:grpSpPr>
            <a:xfrm>
              <a:off x="7151897" y="4517642"/>
              <a:ext cx="3331556" cy="2347075"/>
              <a:chOff x="7151897" y="4517642"/>
              <a:chExt cx="3331556" cy="2347075"/>
            </a:xfrm>
          </p:grpSpPr>
          <p:pic>
            <p:nvPicPr>
              <p:cNvPr id="16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51897" y="4517642"/>
                <a:ext cx="3331556" cy="2347075"/>
              </a:xfrm>
              <a:prstGeom prst="rect">
                <a:avLst/>
              </a:prstGeom>
            </p:spPr>
          </p:pic>
        </p:grpSp>
        <p:grpSp>
          <p:nvGrpSpPr>
            <p:cNvPr id="21" name="그룹 1002"/>
            <p:cNvGrpSpPr/>
            <p:nvPr/>
          </p:nvGrpSpPr>
          <p:grpSpPr>
            <a:xfrm>
              <a:off x="8464872" y="6588804"/>
              <a:ext cx="1905694" cy="297651"/>
              <a:chOff x="8464872" y="6588804"/>
              <a:chExt cx="1905694" cy="297651"/>
            </a:xfrm>
          </p:grpSpPr>
          <p:pic>
            <p:nvPicPr>
              <p:cNvPr id="22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64872" y="6588804"/>
                <a:ext cx="1905694" cy="297651"/>
              </a:xfrm>
              <a:prstGeom prst="rect">
                <a:avLst/>
              </a:prstGeom>
            </p:spPr>
          </p:pic>
        </p:grpSp>
        <p:pic>
          <p:nvPicPr>
            <p:cNvPr id="2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3009" y="1818524"/>
              <a:ext cx="7324462" cy="2313776"/>
            </a:xfrm>
            <a:prstGeom prst="rect">
              <a:avLst/>
            </a:prstGeom>
          </p:spPr>
        </p:pic>
        <p:pic>
          <p:nvPicPr>
            <p:cNvPr id="2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9948" y="1177344"/>
              <a:ext cx="4023324" cy="884581"/>
            </a:xfrm>
            <a:prstGeom prst="rect">
              <a:avLst/>
            </a:prstGeom>
          </p:spPr>
        </p:pic>
        <p:grpSp>
          <p:nvGrpSpPr>
            <p:cNvPr id="30" name="그룹 1003"/>
            <p:cNvGrpSpPr/>
            <p:nvPr/>
          </p:nvGrpSpPr>
          <p:grpSpPr>
            <a:xfrm>
              <a:off x="199680" y="1257558"/>
              <a:ext cx="6792201" cy="5628897"/>
              <a:chOff x="199680" y="1257558"/>
              <a:chExt cx="6792201" cy="5628897"/>
            </a:xfrm>
          </p:grpSpPr>
          <p:pic>
            <p:nvPicPr>
              <p:cNvPr id="3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9680" y="1257558"/>
                <a:ext cx="6792201" cy="5628897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영화 추천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276442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883532" y="1412776"/>
            <a:ext cx="8739698" cy="4740808"/>
            <a:chOff x="210549" y="1170514"/>
            <a:chExt cx="10484689" cy="5687370"/>
          </a:xfrm>
        </p:grpSpPr>
        <p:pic>
          <p:nvPicPr>
            <p:cNvPr id="17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7365" y="2007999"/>
              <a:ext cx="7109624" cy="1874767"/>
            </a:xfrm>
            <a:prstGeom prst="rect">
              <a:avLst/>
            </a:prstGeom>
          </p:spPr>
        </p:pic>
        <p:pic>
          <p:nvPicPr>
            <p:cNvPr id="18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3229" y="1170514"/>
              <a:ext cx="3643076" cy="875057"/>
            </a:xfrm>
            <a:prstGeom prst="rect">
              <a:avLst/>
            </a:prstGeom>
          </p:spPr>
        </p:pic>
        <p:grpSp>
          <p:nvGrpSpPr>
            <p:cNvPr id="19" name="그룹 1001"/>
            <p:cNvGrpSpPr/>
            <p:nvPr/>
          </p:nvGrpSpPr>
          <p:grpSpPr>
            <a:xfrm>
              <a:off x="210549" y="1228987"/>
              <a:ext cx="6607426" cy="5628897"/>
              <a:chOff x="210549" y="1228987"/>
              <a:chExt cx="6607426" cy="5628897"/>
            </a:xfrm>
          </p:grpSpPr>
          <p:pic>
            <p:nvPicPr>
              <p:cNvPr id="20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0549" y="1228987"/>
                <a:ext cx="6607426" cy="5628897"/>
              </a:xfrm>
              <a:prstGeom prst="rect">
                <a:avLst/>
              </a:prstGeom>
            </p:spPr>
          </p:pic>
        </p:grpSp>
        <p:grpSp>
          <p:nvGrpSpPr>
            <p:cNvPr id="23" name="그룹 1002"/>
            <p:cNvGrpSpPr/>
            <p:nvPr/>
          </p:nvGrpSpPr>
          <p:grpSpPr>
            <a:xfrm>
              <a:off x="6473019" y="4241705"/>
              <a:ext cx="4222219" cy="2616179"/>
              <a:chOff x="6473019" y="4241705"/>
              <a:chExt cx="4222219" cy="2616179"/>
            </a:xfrm>
          </p:grpSpPr>
          <p:pic>
            <p:nvPicPr>
              <p:cNvPr id="25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73019" y="4241705"/>
                <a:ext cx="4222219" cy="2616179"/>
              </a:xfrm>
              <a:prstGeom prst="rect">
                <a:avLst/>
              </a:prstGeom>
            </p:spPr>
          </p:pic>
        </p:grpSp>
        <p:grpSp>
          <p:nvGrpSpPr>
            <p:cNvPr id="32" name="그룹 1003"/>
            <p:cNvGrpSpPr/>
            <p:nvPr/>
          </p:nvGrpSpPr>
          <p:grpSpPr>
            <a:xfrm>
              <a:off x="8464872" y="6560233"/>
              <a:ext cx="1905694" cy="297651"/>
              <a:chOff x="8464872" y="6560233"/>
              <a:chExt cx="1905694" cy="297651"/>
            </a:xfrm>
          </p:grpSpPr>
          <p:pic>
            <p:nvPicPr>
              <p:cNvPr id="33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64872" y="6560233"/>
                <a:ext cx="1905694" cy="297651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영화 추천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03342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83532" y="1448780"/>
            <a:ext cx="8254512" cy="4607523"/>
            <a:chOff x="210549" y="1254563"/>
            <a:chExt cx="10323539" cy="5762417"/>
          </a:xfrm>
        </p:grpSpPr>
        <p:grpSp>
          <p:nvGrpSpPr>
            <p:cNvPr id="15" name="그룹 1001"/>
            <p:cNvGrpSpPr/>
            <p:nvPr/>
          </p:nvGrpSpPr>
          <p:grpSpPr>
            <a:xfrm>
              <a:off x="210549" y="1254563"/>
              <a:ext cx="8571720" cy="5762417"/>
              <a:chOff x="210549" y="1254563"/>
              <a:chExt cx="8571720" cy="5762417"/>
            </a:xfrm>
          </p:grpSpPr>
          <p:pic>
            <p:nvPicPr>
              <p:cNvPr id="16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10549" y="1254563"/>
                <a:ext cx="8571720" cy="5762417"/>
              </a:xfrm>
              <a:prstGeom prst="rect">
                <a:avLst/>
              </a:prstGeom>
            </p:spPr>
          </p:pic>
        </p:grpSp>
        <p:pic>
          <p:nvPicPr>
            <p:cNvPr id="21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0645" y="3289843"/>
              <a:ext cx="7583443" cy="99674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영화 검색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300474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523492" y="1412776"/>
            <a:ext cx="9092344" cy="5100826"/>
            <a:chOff x="210549" y="1300447"/>
            <a:chExt cx="10369283" cy="5817192"/>
          </a:xfrm>
        </p:grpSpPr>
        <p:grpSp>
          <p:nvGrpSpPr>
            <p:cNvPr id="10" name="그룹 1001"/>
            <p:cNvGrpSpPr/>
            <p:nvPr/>
          </p:nvGrpSpPr>
          <p:grpSpPr>
            <a:xfrm>
              <a:off x="210549" y="1300447"/>
              <a:ext cx="6854395" cy="5817192"/>
              <a:chOff x="210549" y="1300447"/>
              <a:chExt cx="6854395" cy="5817192"/>
            </a:xfrm>
          </p:grpSpPr>
          <p:pic>
            <p:nvPicPr>
              <p:cNvPr id="12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10549" y="1300447"/>
                <a:ext cx="6854395" cy="5817192"/>
              </a:xfrm>
              <a:prstGeom prst="rect">
                <a:avLst/>
              </a:prstGeom>
            </p:spPr>
          </p:pic>
        </p:grpSp>
        <p:pic>
          <p:nvPicPr>
            <p:cNvPr id="13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1579" y="2054470"/>
              <a:ext cx="7228253" cy="996748"/>
            </a:xfrm>
            <a:prstGeom prst="rect">
              <a:avLst/>
            </a:prstGeom>
          </p:spPr>
        </p:pic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4436" y="4031571"/>
              <a:ext cx="4303691" cy="143575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255958" y="1368667"/>
            <a:ext cx="1194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영화 검색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57869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667508" y="1340768"/>
            <a:ext cx="8953090" cy="5321949"/>
            <a:chOff x="95238" y="1096564"/>
            <a:chExt cx="10510848" cy="6247921"/>
          </a:xfrm>
        </p:grpSpPr>
        <p:grpSp>
          <p:nvGrpSpPr>
            <p:cNvPr id="15" name="그룹 1002"/>
            <p:cNvGrpSpPr/>
            <p:nvPr/>
          </p:nvGrpSpPr>
          <p:grpSpPr>
            <a:xfrm>
              <a:off x="95238" y="1096564"/>
              <a:ext cx="7759224" cy="6247921"/>
              <a:chOff x="95238" y="1096564"/>
              <a:chExt cx="7759224" cy="6247921"/>
            </a:xfrm>
          </p:grpSpPr>
          <p:pic>
            <p:nvPicPr>
              <p:cNvPr id="16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238" y="1096564"/>
                <a:ext cx="7759224" cy="6247921"/>
              </a:xfrm>
              <a:prstGeom prst="rect">
                <a:avLst/>
              </a:prstGeom>
            </p:spPr>
          </p:pic>
        </p:grpSp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7685" y="2152290"/>
              <a:ext cx="7272491" cy="996748"/>
            </a:xfrm>
            <a:prstGeom prst="rect">
              <a:avLst/>
            </a:prstGeom>
          </p:spPr>
        </p:pic>
        <p:grpSp>
          <p:nvGrpSpPr>
            <p:cNvPr id="18" name="그룹 1003"/>
            <p:cNvGrpSpPr/>
            <p:nvPr/>
          </p:nvGrpSpPr>
          <p:grpSpPr>
            <a:xfrm>
              <a:off x="1695409" y="3650523"/>
              <a:ext cx="4902161" cy="2720457"/>
              <a:chOff x="1695409" y="3650523"/>
              <a:chExt cx="4902161" cy="2720457"/>
            </a:xfrm>
          </p:grpSpPr>
          <p:pic>
            <p:nvPicPr>
              <p:cNvPr id="19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409" y="3650523"/>
                <a:ext cx="4902161" cy="2720457"/>
              </a:xfrm>
              <a:prstGeom prst="rect">
                <a:avLst/>
              </a:prstGeom>
            </p:spPr>
          </p:pic>
        </p:grpSp>
        <p:pic>
          <p:nvPicPr>
            <p:cNvPr id="20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7685" y="3456589"/>
              <a:ext cx="7111329" cy="143575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7569" y="4971871"/>
              <a:ext cx="4008517" cy="2292087"/>
            </a:xfrm>
            <a:prstGeom prst="rect">
              <a:avLst/>
            </a:prstGeom>
          </p:spPr>
        </p:pic>
        <p:grpSp>
          <p:nvGrpSpPr>
            <p:cNvPr id="22" name="그룹 1003"/>
            <p:cNvGrpSpPr/>
            <p:nvPr/>
          </p:nvGrpSpPr>
          <p:grpSpPr>
            <a:xfrm>
              <a:off x="8526921" y="6898833"/>
              <a:ext cx="1905694" cy="297651"/>
              <a:chOff x="8464872" y="6560233"/>
              <a:chExt cx="1905694" cy="297651"/>
            </a:xfrm>
          </p:grpSpPr>
          <p:pic>
            <p:nvPicPr>
              <p:cNvPr id="23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64872" y="6560233"/>
                <a:ext cx="1905694" cy="297651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460125" y="1329916"/>
            <a:ext cx="1194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영화 상세 정보</a:t>
            </a:r>
          </a:p>
        </p:txBody>
      </p:sp>
    </p:spTree>
    <p:extLst>
      <p:ext uri="{BB962C8B-B14F-4D97-AF65-F5344CB8AC3E}">
        <p14:creationId xmlns:p14="http://schemas.microsoft.com/office/powerpoint/2010/main" val="388259836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pic>
        <p:nvPicPr>
          <p:cNvPr id="40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706" y="1187477"/>
            <a:ext cx="1506777" cy="700815"/>
          </a:xfrm>
          <a:prstGeom prst="rect">
            <a:avLst/>
          </a:prstGeom>
        </p:spPr>
      </p:pic>
      <p:pic>
        <p:nvPicPr>
          <p:cNvPr id="41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2658" y="1032157"/>
            <a:ext cx="1593102" cy="1071921"/>
          </a:xfrm>
          <a:prstGeom prst="rect">
            <a:avLst/>
          </a:prstGeom>
        </p:spPr>
      </p:pic>
      <p:pic>
        <p:nvPicPr>
          <p:cNvPr id="63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2959" y="2644536"/>
            <a:ext cx="1458234" cy="1605967"/>
          </a:xfrm>
          <a:prstGeom prst="rect">
            <a:avLst/>
          </a:prstGeom>
        </p:spPr>
      </p:pic>
      <p:pic>
        <p:nvPicPr>
          <p:cNvPr id="75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706" y="1993494"/>
            <a:ext cx="1291586" cy="848338"/>
          </a:xfrm>
          <a:prstGeom prst="rect">
            <a:avLst/>
          </a:prstGeom>
        </p:spPr>
      </p:pic>
      <p:pic>
        <p:nvPicPr>
          <p:cNvPr id="76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5483" y="1953970"/>
            <a:ext cx="5904719" cy="240245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996099" y="3104964"/>
            <a:ext cx="4843517" cy="3061411"/>
            <a:chOff x="309554" y="1050027"/>
            <a:chExt cx="10220158" cy="6459790"/>
          </a:xfrm>
        </p:grpSpPr>
        <p:grpSp>
          <p:nvGrpSpPr>
            <p:cNvPr id="82" name="그룹 1001"/>
            <p:cNvGrpSpPr/>
            <p:nvPr/>
          </p:nvGrpSpPr>
          <p:grpSpPr>
            <a:xfrm>
              <a:off x="4895907" y="1876012"/>
              <a:ext cx="5633805" cy="5633805"/>
              <a:chOff x="4895907" y="1876012"/>
              <a:chExt cx="5633805" cy="5633805"/>
            </a:xfrm>
          </p:grpSpPr>
          <p:pic>
            <p:nvPicPr>
              <p:cNvPr id="83" name="Object 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95907" y="1876012"/>
                <a:ext cx="5633805" cy="5633805"/>
              </a:xfrm>
              <a:prstGeom prst="rect">
                <a:avLst/>
              </a:prstGeom>
            </p:spPr>
          </p:pic>
        </p:grpSp>
        <p:grpSp>
          <p:nvGrpSpPr>
            <p:cNvPr id="84" name="그룹 1002"/>
            <p:cNvGrpSpPr/>
            <p:nvPr/>
          </p:nvGrpSpPr>
          <p:grpSpPr>
            <a:xfrm>
              <a:off x="309554" y="1050027"/>
              <a:ext cx="5461850" cy="5461850"/>
              <a:chOff x="309554" y="1050027"/>
              <a:chExt cx="5461850" cy="5461850"/>
            </a:xfrm>
          </p:grpSpPr>
          <p:pic>
            <p:nvPicPr>
              <p:cNvPr id="85" name="Object 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9554" y="1050027"/>
                <a:ext cx="5461850" cy="5461850"/>
              </a:xfrm>
              <a:prstGeom prst="rect">
                <a:avLst/>
              </a:prstGeom>
            </p:spPr>
          </p:pic>
        </p:grpSp>
        <p:pic>
          <p:nvPicPr>
            <p:cNvPr id="86" name="Object 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282" y="1979225"/>
              <a:ext cx="4377318" cy="3389805"/>
            </a:xfrm>
            <a:prstGeom prst="rect">
              <a:avLst/>
            </a:prstGeom>
          </p:spPr>
        </p:pic>
        <p:pic>
          <p:nvPicPr>
            <p:cNvPr id="87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6204" y="3698669"/>
              <a:ext cx="5195520" cy="2358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 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기획의도와의 부합 정도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1664804"/>
            <a:ext cx="1085477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네이버 영화 평점을 이용하여 사용자의 관심도에 맞는 영화를 추천하는 기능을 정상적으로 구현하였을 뿐만 아니라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영화 검색 시  검색된 결과가 없을 경우 사용자가 관심을 가질만한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영화을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추천하는 기능을 추가로 구현함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2581419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  </a:t>
            </a:r>
            <a:r>
              <a:rPr lang="ko-KR" altLang="en-US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실무활용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3069857"/>
            <a:ext cx="10854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빅데이터 관련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개발지식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파이썬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프로그래밍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과  자바를 이용한 웹 프로그래밍 시각화를 통해  프로그래밍 개발 실력을 더욱</a:t>
            </a:r>
            <a:b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향상 할 수 있어서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취업 후 실제 업무에 적용이 가능한 실무적인 프로젝트를 진행 할 수 있었음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5817" y="2565801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9405" y="4177893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 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향후 개선점 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18364" y="4666331"/>
            <a:ext cx="108547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 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영화 포스터 이미지를 네이버의 이미지를 이용하여 웹 브라우저의 영화 검색 화면에 출력하여 화면에 표시되는 속도가 느린</a:t>
            </a:r>
            <a:b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현상이 있어 네이버 영화 포스터 이미지를 크롤링하는 프로그램을 별도로 개발함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네이버 영화 평점 뿐만 아니라 사용자의 리뷰를 통해 영화 감상평이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긍적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부정 여부를 파악 할 수 있는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감성분석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기능을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추가하여 서비스를 개발 할 필요가 있음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4308" y="416227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grpSp>
        <p:nvGrpSpPr>
          <p:cNvPr id="16" name="그룹 1001"/>
          <p:cNvGrpSpPr/>
          <p:nvPr/>
        </p:nvGrpSpPr>
        <p:grpSpPr>
          <a:xfrm>
            <a:off x="7460669" y="1160748"/>
            <a:ext cx="2889694" cy="1799350"/>
            <a:chOff x="5637121" y="285346"/>
            <a:chExt cx="3632648" cy="2261971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7121" y="285346"/>
              <a:ext cx="3632648" cy="2261971"/>
            </a:xfrm>
            <a:prstGeom prst="rect">
              <a:avLst/>
            </a:prstGeom>
          </p:spPr>
        </p:pic>
      </p:grpSp>
      <p:pic>
        <p:nvPicPr>
          <p:cNvPr id="18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6878" y="1600363"/>
            <a:ext cx="2657513" cy="726552"/>
          </a:xfrm>
          <a:prstGeom prst="rect">
            <a:avLst/>
          </a:prstGeom>
        </p:spPr>
      </p:pic>
      <p:grpSp>
        <p:nvGrpSpPr>
          <p:cNvPr id="19" name="그룹 1002"/>
          <p:cNvGrpSpPr/>
          <p:nvPr/>
        </p:nvGrpSpPr>
        <p:grpSpPr>
          <a:xfrm>
            <a:off x="7358427" y="3424668"/>
            <a:ext cx="3706125" cy="3118244"/>
            <a:chOff x="5508592" y="3131331"/>
            <a:chExt cx="4658987" cy="3919959"/>
          </a:xfrm>
        </p:grpSpPr>
        <p:pic>
          <p:nvPicPr>
            <p:cNvPr id="20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8592" y="3131331"/>
              <a:ext cx="4658987" cy="3919959"/>
            </a:xfrm>
            <a:prstGeom prst="rect">
              <a:avLst/>
            </a:prstGeom>
          </p:spPr>
        </p:pic>
      </p:grpSp>
      <p:grpSp>
        <p:nvGrpSpPr>
          <p:cNvPr id="31" name="그룹 1003"/>
          <p:cNvGrpSpPr/>
          <p:nvPr/>
        </p:nvGrpSpPr>
        <p:grpSpPr>
          <a:xfrm>
            <a:off x="3114050" y="4167162"/>
            <a:ext cx="4212236" cy="1887686"/>
            <a:chOff x="172965" y="4064724"/>
            <a:chExt cx="5295222" cy="2373019"/>
          </a:xfrm>
        </p:grpSpPr>
        <p:pic>
          <p:nvPicPr>
            <p:cNvPr id="3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965" y="4064724"/>
              <a:ext cx="5295222" cy="2373019"/>
            </a:xfrm>
            <a:prstGeom prst="rect">
              <a:avLst/>
            </a:prstGeom>
          </p:spPr>
        </p:pic>
      </p:grpSp>
      <p:grpSp>
        <p:nvGrpSpPr>
          <p:cNvPr id="33" name="그룹 1004"/>
          <p:cNvGrpSpPr/>
          <p:nvPr/>
        </p:nvGrpSpPr>
        <p:grpSpPr>
          <a:xfrm>
            <a:off x="3410950" y="1965851"/>
            <a:ext cx="2795963" cy="1740985"/>
            <a:chOff x="546200" y="1297445"/>
            <a:chExt cx="3514818" cy="2188601"/>
          </a:xfrm>
        </p:grpSpPr>
        <p:pic>
          <p:nvPicPr>
            <p:cNvPr id="34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200" y="1297445"/>
              <a:ext cx="3514818" cy="2188601"/>
            </a:xfrm>
            <a:prstGeom prst="rect">
              <a:avLst/>
            </a:prstGeom>
          </p:spPr>
        </p:pic>
      </p:grpSp>
      <p:pic>
        <p:nvPicPr>
          <p:cNvPr id="3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7678" y="2425893"/>
            <a:ext cx="2707129" cy="8821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695400" y="1232756"/>
            <a:ext cx="80021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협업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74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16420" y="1089249"/>
            <a:ext cx="9253028" cy="5220580"/>
            <a:chOff x="371612" y="751917"/>
            <a:chExt cx="9489438" cy="6886820"/>
          </a:xfrm>
        </p:grpSpPr>
        <p:grpSp>
          <p:nvGrpSpPr>
            <p:cNvPr id="22" name="그룹 1001"/>
            <p:cNvGrpSpPr/>
            <p:nvPr/>
          </p:nvGrpSpPr>
          <p:grpSpPr>
            <a:xfrm>
              <a:off x="2501386" y="2501920"/>
              <a:ext cx="7359664" cy="1588235"/>
              <a:chOff x="2501386" y="2501920"/>
              <a:chExt cx="7359664" cy="1588235"/>
            </a:xfrm>
          </p:grpSpPr>
          <p:pic>
            <p:nvPicPr>
              <p:cNvPr id="23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1386" y="2501920"/>
                <a:ext cx="7359664" cy="1588235"/>
              </a:xfrm>
              <a:prstGeom prst="rect">
                <a:avLst/>
              </a:prstGeom>
            </p:spPr>
          </p:pic>
        </p:grpSp>
        <p:grpSp>
          <p:nvGrpSpPr>
            <p:cNvPr id="24" name="그룹 1002"/>
            <p:cNvGrpSpPr/>
            <p:nvPr/>
          </p:nvGrpSpPr>
          <p:grpSpPr>
            <a:xfrm>
              <a:off x="2501386" y="4188712"/>
              <a:ext cx="7359664" cy="1588235"/>
              <a:chOff x="2501386" y="4188712"/>
              <a:chExt cx="7359664" cy="1588235"/>
            </a:xfrm>
          </p:grpSpPr>
          <p:pic>
            <p:nvPicPr>
              <p:cNvPr id="25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1386" y="4188712"/>
                <a:ext cx="7359664" cy="1588235"/>
              </a:xfrm>
              <a:prstGeom prst="rect">
                <a:avLst/>
              </a:prstGeom>
            </p:spPr>
          </p:pic>
        </p:grpSp>
        <p:grpSp>
          <p:nvGrpSpPr>
            <p:cNvPr id="26" name="그룹 1003"/>
            <p:cNvGrpSpPr/>
            <p:nvPr/>
          </p:nvGrpSpPr>
          <p:grpSpPr>
            <a:xfrm>
              <a:off x="2501386" y="5935575"/>
              <a:ext cx="7359664" cy="1588235"/>
              <a:chOff x="2501386" y="5935575"/>
              <a:chExt cx="7359664" cy="1588235"/>
            </a:xfrm>
          </p:grpSpPr>
          <p:pic>
            <p:nvPicPr>
              <p:cNvPr id="27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1386" y="5935575"/>
                <a:ext cx="7359664" cy="1588235"/>
              </a:xfrm>
              <a:prstGeom prst="rect">
                <a:avLst/>
              </a:prstGeom>
            </p:spPr>
          </p:pic>
        </p:grpSp>
        <p:pic>
          <p:nvPicPr>
            <p:cNvPr id="2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612" y="2822614"/>
              <a:ext cx="1528724" cy="879210"/>
            </a:xfrm>
            <a:prstGeom prst="rect">
              <a:avLst/>
            </a:prstGeom>
          </p:spPr>
        </p:pic>
        <p:pic>
          <p:nvPicPr>
            <p:cNvPr id="42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613" y="1172003"/>
              <a:ext cx="1495686" cy="888733"/>
            </a:xfrm>
            <a:prstGeom prst="rect">
              <a:avLst/>
            </a:prstGeom>
          </p:spPr>
        </p:pic>
        <p:pic>
          <p:nvPicPr>
            <p:cNvPr id="43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612" y="4525138"/>
              <a:ext cx="1518476" cy="879210"/>
            </a:xfrm>
            <a:prstGeom prst="rect">
              <a:avLst/>
            </a:prstGeom>
          </p:spPr>
        </p:pic>
        <p:pic>
          <p:nvPicPr>
            <p:cNvPr id="44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612" y="6256271"/>
              <a:ext cx="1491943" cy="888733"/>
            </a:xfrm>
            <a:prstGeom prst="rect">
              <a:avLst/>
            </a:prstGeom>
          </p:spPr>
        </p:pic>
        <p:pic>
          <p:nvPicPr>
            <p:cNvPr id="45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4154" y="2908411"/>
              <a:ext cx="1186385" cy="622128"/>
            </a:xfrm>
            <a:prstGeom prst="rect">
              <a:avLst/>
            </a:prstGeom>
          </p:spPr>
        </p:pic>
        <p:pic>
          <p:nvPicPr>
            <p:cNvPr id="46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4153" y="4658117"/>
              <a:ext cx="1186385" cy="622128"/>
            </a:xfrm>
            <a:prstGeom prst="rect">
              <a:avLst/>
            </a:prstGeom>
          </p:spPr>
        </p:pic>
        <p:pic>
          <p:nvPicPr>
            <p:cNvPr id="47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4153" y="6279153"/>
              <a:ext cx="1186385" cy="622128"/>
            </a:xfrm>
            <a:prstGeom prst="rect">
              <a:avLst/>
            </a:prstGeom>
          </p:spPr>
        </p:pic>
        <p:pic>
          <p:nvPicPr>
            <p:cNvPr id="48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3182" y="2757872"/>
              <a:ext cx="2102005" cy="562110"/>
            </a:xfrm>
            <a:prstGeom prst="rect">
              <a:avLst/>
            </a:prstGeom>
          </p:spPr>
        </p:pic>
        <p:pic>
          <p:nvPicPr>
            <p:cNvPr id="49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9296" y="3069749"/>
              <a:ext cx="1664929" cy="562110"/>
            </a:xfrm>
            <a:prstGeom prst="rect">
              <a:avLst/>
            </a:prstGeom>
          </p:spPr>
        </p:pic>
        <p:pic>
          <p:nvPicPr>
            <p:cNvPr id="50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9982" y="2757872"/>
              <a:ext cx="2103595" cy="562110"/>
            </a:xfrm>
            <a:prstGeom prst="rect">
              <a:avLst/>
            </a:prstGeom>
          </p:spPr>
        </p:pic>
        <p:pic>
          <p:nvPicPr>
            <p:cNvPr id="51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5715" y="3127758"/>
              <a:ext cx="1662090" cy="562100"/>
            </a:xfrm>
            <a:prstGeom prst="rect">
              <a:avLst/>
            </a:prstGeom>
          </p:spPr>
        </p:pic>
        <p:pic>
          <p:nvPicPr>
            <p:cNvPr id="52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1439" y="3495149"/>
              <a:ext cx="1203595" cy="562110"/>
            </a:xfrm>
            <a:prstGeom prst="rect">
              <a:avLst/>
            </a:prstGeom>
          </p:spPr>
        </p:pic>
        <p:pic>
          <p:nvPicPr>
            <p:cNvPr id="53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3182" y="3406651"/>
              <a:ext cx="1246614" cy="562110"/>
            </a:xfrm>
            <a:prstGeom prst="rect">
              <a:avLst/>
            </a:prstGeom>
          </p:spPr>
        </p:pic>
        <p:pic>
          <p:nvPicPr>
            <p:cNvPr id="54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63182" y="4311925"/>
              <a:ext cx="1578890" cy="562109"/>
            </a:xfrm>
            <a:prstGeom prst="rect">
              <a:avLst/>
            </a:prstGeom>
          </p:spPr>
        </p:pic>
        <p:pic>
          <p:nvPicPr>
            <p:cNvPr id="55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59296" y="4623801"/>
              <a:ext cx="1666871" cy="562109"/>
            </a:xfrm>
            <a:prstGeom prst="rect">
              <a:avLst/>
            </a:prstGeom>
          </p:spPr>
        </p:pic>
        <p:pic>
          <p:nvPicPr>
            <p:cNvPr id="56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99982" y="4311925"/>
              <a:ext cx="1625624" cy="562109"/>
            </a:xfrm>
            <a:prstGeom prst="rect">
              <a:avLst/>
            </a:prstGeom>
          </p:spPr>
        </p:pic>
        <p:pic>
          <p:nvPicPr>
            <p:cNvPr id="57" name="Object 2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5716" y="4681811"/>
              <a:ext cx="1664928" cy="562109"/>
            </a:xfrm>
            <a:prstGeom prst="rect">
              <a:avLst/>
            </a:prstGeom>
          </p:spPr>
        </p:pic>
        <p:pic>
          <p:nvPicPr>
            <p:cNvPr id="58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1439" y="5049203"/>
              <a:ext cx="1203595" cy="562110"/>
            </a:xfrm>
            <a:prstGeom prst="rect">
              <a:avLst/>
            </a:prstGeom>
          </p:spPr>
        </p:pic>
        <p:pic>
          <p:nvPicPr>
            <p:cNvPr id="59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63182" y="5288954"/>
              <a:ext cx="1732547" cy="562109"/>
            </a:xfrm>
            <a:prstGeom prst="rect">
              <a:avLst/>
            </a:prstGeom>
          </p:spPr>
        </p:pic>
        <p:pic>
          <p:nvPicPr>
            <p:cNvPr id="60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63182" y="6099611"/>
              <a:ext cx="1578890" cy="562109"/>
            </a:xfrm>
            <a:prstGeom prst="rect">
              <a:avLst/>
            </a:prstGeom>
          </p:spPr>
        </p:pic>
        <p:pic>
          <p:nvPicPr>
            <p:cNvPr id="61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9296" y="6411484"/>
              <a:ext cx="1664929" cy="562110"/>
            </a:xfrm>
            <a:prstGeom prst="rect">
              <a:avLst/>
            </a:prstGeom>
          </p:spPr>
        </p:pic>
        <p:pic>
          <p:nvPicPr>
            <p:cNvPr id="62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59296" y="6769354"/>
              <a:ext cx="1858595" cy="562109"/>
            </a:xfrm>
            <a:prstGeom prst="rect">
              <a:avLst/>
            </a:prstGeom>
          </p:spPr>
        </p:pic>
        <p:pic>
          <p:nvPicPr>
            <p:cNvPr id="63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9982" y="6099608"/>
              <a:ext cx="2103595" cy="562110"/>
            </a:xfrm>
            <a:prstGeom prst="rect">
              <a:avLst/>
            </a:prstGeom>
          </p:spPr>
        </p:pic>
        <p:pic>
          <p:nvPicPr>
            <p:cNvPr id="64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5715" y="6469494"/>
              <a:ext cx="1662090" cy="562110"/>
            </a:xfrm>
            <a:prstGeom prst="rect">
              <a:avLst/>
            </a:prstGeom>
          </p:spPr>
        </p:pic>
        <p:pic>
          <p:nvPicPr>
            <p:cNvPr id="65" name="Object 3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31439" y="6836884"/>
              <a:ext cx="1203595" cy="562100"/>
            </a:xfrm>
            <a:prstGeom prst="rect">
              <a:avLst/>
            </a:prstGeom>
          </p:spPr>
        </p:pic>
        <p:pic>
          <p:nvPicPr>
            <p:cNvPr id="66" name="Object 3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63182" y="7076637"/>
              <a:ext cx="1246614" cy="562100"/>
            </a:xfrm>
            <a:prstGeom prst="rect">
              <a:avLst/>
            </a:prstGeom>
          </p:spPr>
        </p:pic>
        <p:pic>
          <p:nvPicPr>
            <p:cNvPr id="67" name="Object 3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59296" y="4948058"/>
              <a:ext cx="1662090" cy="562109"/>
            </a:xfrm>
            <a:prstGeom prst="rect">
              <a:avLst/>
            </a:prstGeom>
          </p:spPr>
        </p:pic>
        <p:grpSp>
          <p:nvGrpSpPr>
            <p:cNvPr id="68" name="그룹 1005"/>
            <p:cNvGrpSpPr/>
            <p:nvPr/>
          </p:nvGrpSpPr>
          <p:grpSpPr>
            <a:xfrm>
              <a:off x="2501386" y="751917"/>
              <a:ext cx="7359664" cy="1588235"/>
              <a:chOff x="2501386" y="751917"/>
              <a:chExt cx="7359664" cy="1588235"/>
            </a:xfrm>
          </p:grpSpPr>
          <p:pic>
            <p:nvPicPr>
              <p:cNvPr id="69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1386" y="751917"/>
                <a:ext cx="7359664" cy="1588235"/>
              </a:xfrm>
              <a:prstGeom prst="rect">
                <a:avLst/>
              </a:prstGeom>
            </p:spPr>
          </p:pic>
        </p:grpSp>
        <p:pic>
          <p:nvPicPr>
            <p:cNvPr id="70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59296" y="940115"/>
              <a:ext cx="2102081" cy="570033"/>
            </a:xfrm>
            <a:prstGeom prst="rect">
              <a:avLst/>
            </a:prstGeom>
          </p:spPr>
        </p:pic>
        <p:pic>
          <p:nvPicPr>
            <p:cNvPr id="71" name="Object 4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55411" y="1251992"/>
              <a:ext cx="1665110" cy="570033"/>
            </a:xfrm>
            <a:prstGeom prst="rect">
              <a:avLst/>
            </a:prstGeom>
          </p:spPr>
        </p:pic>
        <p:pic>
          <p:nvPicPr>
            <p:cNvPr id="72" name="Object 4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96096" y="940115"/>
              <a:ext cx="2103776" cy="570033"/>
            </a:xfrm>
            <a:prstGeom prst="rect">
              <a:avLst/>
            </a:prstGeom>
          </p:spPr>
        </p:pic>
        <p:pic>
          <p:nvPicPr>
            <p:cNvPr id="73" name="Object 4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11830" y="1310001"/>
              <a:ext cx="1662224" cy="570033"/>
            </a:xfrm>
            <a:prstGeom prst="rect">
              <a:avLst/>
            </a:prstGeom>
          </p:spPr>
        </p:pic>
        <p:pic>
          <p:nvPicPr>
            <p:cNvPr id="74" name="Object 4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27554" y="1677392"/>
              <a:ext cx="1203681" cy="570033"/>
            </a:xfrm>
            <a:prstGeom prst="rect">
              <a:avLst/>
            </a:prstGeom>
          </p:spPr>
        </p:pic>
        <p:pic>
          <p:nvPicPr>
            <p:cNvPr id="75" name="Object 4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59296" y="1898096"/>
              <a:ext cx="1246814" cy="570033"/>
            </a:xfrm>
            <a:prstGeom prst="rect">
              <a:avLst/>
            </a:prstGeom>
          </p:spPr>
        </p:pic>
        <p:pic>
          <p:nvPicPr>
            <p:cNvPr id="76" name="Object 5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54153" y="1241566"/>
              <a:ext cx="1204613" cy="630232"/>
            </a:xfrm>
            <a:prstGeom prst="rect">
              <a:avLst/>
            </a:prstGeom>
          </p:spPr>
        </p:pic>
        <p:pic>
          <p:nvPicPr>
            <p:cNvPr id="77" name="Object 5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59296" y="1597723"/>
              <a:ext cx="1858719" cy="570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112998"/>
            <a:ext cx="9756144" cy="52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1001"/>
          <p:cNvGrpSpPr/>
          <p:nvPr/>
        </p:nvGrpSpPr>
        <p:grpSpPr>
          <a:xfrm>
            <a:off x="1159456" y="2178297"/>
            <a:ext cx="2703317" cy="1053189"/>
            <a:chOff x="314832" y="2272566"/>
            <a:chExt cx="2703317" cy="1053189"/>
          </a:xfrm>
        </p:grpSpPr>
        <p:pic>
          <p:nvPicPr>
            <p:cNvPr id="4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832" y="2272566"/>
              <a:ext cx="2703317" cy="1053189"/>
            </a:xfrm>
            <a:prstGeom prst="rect">
              <a:avLst/>
            </a:prstGeom>
          </p:spPr>
        </p:pic>
      </p:grpSp>
      <p:grpSp>
        <p:nvGrpSpPr>
          <p:cNvPr id="43" name="그룹 1002"/>
          <p:cNvGrpSpPr/>
          <p:nvPr/>
        </p:nvGrpSpPr>
        <p:grpSpPr>
          <a:xfrm>
            <a:off x="4847457" y="2168773"/>
            <a:ext cx="2703317" cy="1053189"/>
            <a:chOff x="4002833" y="2263042"/>
            <a:chExt cx="2703317" cy="1053189"/>
          </a:xfrm>
        </p:grpSpPr>
        <p:pic>
          <p:nvPicPr>
            <p:cNvPr id="4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2833" y="2263042"/>
              <a:ext cx="2703317" cy="1053189"/>
            </a:xfrm>
            <a:prstGeom prst="rect">
              <a:avLst/>
            </a:prstGeom>
          </p:spPr>
        </p:pic>
      </p:grpSp>
      <p:grpSp>
        <p:nvGrpSpPr>
          <p:cNvPr id="45" name="그룹 1003"/>
          <p:cNvGrpSpPr/>
          <p:nvPr/>
        </p:nvGrpSpPr>
        <p:grpSpPr>
          <a:xfrm>
            <a:off x="8500870" y="2110013"/>
            <a:ext cx="2703317" cy="1053189"/>
            <a:chOff x="7656246" y="2204282"/>
            <a:chExt cx="2703317" cy="1053189"/>
          </a:xfrm>
        </p:grpSpPr>
        <p:pic>
          <p:nvPicPr>
            <p:cNvPr id="46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246" y="2204282"/>
              <a:ext cx="2703317" cy="1053189"/>
            </a:xfrm>
            <a:prstGeom prst="rect">
              <a:avLst/>
            </a:prstGeom>
          </p:spPr>
        </p:pic>
      </p:grpSp>
      <p:grpSp>
        <p:nvGrpSpPr>
          <p:cNvPr id="47" name="그룹 1004"/>
          <p:cNvGrpSpPr/>
          <p:nvPr/>
        </p:nvGrpSpPr>
        <p:grpSpPr>
          <a:xfrm>
            <a:off x="8521713" y="4471024"/>
            <a:ext cx="2703317" cy="1053189"/>
            <a:chOff x="7677089" y="4565293"/>
            <a:chExt cx="2703317" cy="1053189"/>
          </a:xfrm>
        </p:grpSpPr>
        <p:pic>
          <p:nvPicPr>
            <p:cNvPr id="48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7089" y="4565293"/>
              <a:ext cx="2703317" cy="105318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4790314" y="4471024"/>
            <a:ext cx="2703317" cy="1053189"/>
            <a:chOff x="3945690" y="4565293"/>
            <a:chExt cx="2703317" cy="105318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5690" y="4565293"/>
              <a:ext cx="2703317" cy="1053189"/>
            </a:xfrm>
            <a:prstGeom prst="rect">
              <a:avLst/>
            </a:prstGeom>
          </p:spPr>
        </p:pic>
      </p:grpSp>
      <p:grpSp>
        <p:nvGrpSpPr>
          <p:cNvPr id="51" name="그룹 1006"/>
          <p:cNvGrpSpPr/>
          <p:nvPr/>
        </p:nvGrpSpPr>
        <p:grpSpPr>
          <a:xfrm>
            <a:off x="3948547" y="2420824"/>
            <a:ext cx="832244" cy="549087"/>
            <a:chOff x="3103923" y="2515093"/>
            <a:chExt cx="832244" cy="549087"/>
          </a:xfrm>
        </p:grpSpPr>
        <p:pic>
          <p:nvPicPr>
            <p:cNvPr id="52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3923" y="2515093"/>
              <a:ext cx="832244" cy="549087"/>
            </a:xfrm>
            <a:prstGeom prst="rect">
              <a:avLst/>
            </a:prstGeom>
          </p:spPr>
        </p:pic>
      </p:grpSp>
      <p:grpSp>
        <p:nvGrpSpPr>
          <p:cNvPr id="53" name="그룹 1007"/>
          <p:cNvGrpSpPr/>
          <p:nvPr/>
        </p:nvGrpSpPr>
        <p:grpSpPr>
          <a:xfrm>
            <a:off x="7621007" y="2411300"/>
            <a:ext cx="832244" cy="549087"/>
            <a:chOff x="6776383" y="2505569"/>
            <a:chExt cx="832244" cy="549087"/>
          </a:xfrm>
        </p:grpSpPr>
        <p:pic>
          <p:nvPicPr>
            <p:cNvPr id="54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6383" y="2505569"/>
              <a:ext cx="832244" cy="549087"/>
            </a:xfrm>
            <a:prstGeom prst="rect">
              <a:avLst/>
            </a:prstGeom>
          </p:spPr>
        </p:pic>
      </p:grpSp>
      <p:grpSp>
        <p:nvGrpSpPr>
          <p:cNvPr id="55" name="그룹 1008"/>
          <p:cNvGrpSpPr/>
          <p:nvPr/>
        </p:nvGrpSpPr>
        <p:grpSpPr>
          <a:xfrm>
            <a:off x="9414125" y="3544205"/>
            <a:ext cx="832244" cy="549087"/>
            <a:chOff x="8569501" y="3638474"/>
            <a:chExt cx="832244" cy="549087"/>
          </a:xfrm>
        </p:grpSpPr>
        <p:pic>
          <p:nvPicPr>
            <p:cNvPr id="56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340000">
              <a:off x="8569501" y="3638474"/>
              <a:ext cx="832244" cy="549087"/>
            </a:xfrm>
            <a:prstGeom prst="rect">
              <a:avLst/>
            </a:prstGeom>
          </p:spPr>
        </p:pic>
      </p:grpSp>
      <p:grpSp>
        <p:nvGrpSpPr>
          <p:cNvPr id="57" name="그룹 1009"/>
          <p:cNvGrpSpPr/>
          <p:nvPr/>
        </p:nvGrpSpPr>
        <p:grpSpPr>
          <a:xfrm>
            <a:off x="7607607" y="4664950"/>
            <a:ext cx="832244" cy="549087"/>
            <a:chOff x="6762983" y="4759219"/>
            <a:chExt cx="832244" cy="549087"/>
          </a:xfrm>
        </p:grpSpPr>
        <p:pic>
          <p:nvPicPr>
            <p:cNvPr id="58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740000">
              <a:off x="6762983" y="4759219"/>
              <a:ext cx="832244" cy="549087"/>
            </a:xfrm>
            <a:prstGeom prst="rect">
              <a:avLst/>
            </a:prstGeom>
          </p:spPr>
        </p:pic>
      </p:grpSp>
      <p:pic>
        <p:nvPicPr>
          <p:cNvPr id="59" name="Object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6488" y="2140964"/>
            <a:ext cx="1660181" cy="1068076"/>
          </a:xfrm>
          <a:prstGeom prst="rect">
            <a:avLst/>
          </a:prstGeom>
        </p:spPr>
      </p:pic>
      <p:pic>
        <p:nvPicPr>
          <p:cNvPr id="60" name="Object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6488" y="2140964"/>
            <a:ext cx="1660181" cy="1068076"/>
          </a:xfrm>
          <a:prstGeom prst="rect">
            <a:avLst/>
          </a:prstGeom>
        </p:spPr>
      </p:pic>
      <p:pic>
        <p:nvPicPr>
          <p:cNvPr id="6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1506" y="2170431"/>
            <a:ext cx="1728324" cy="1068076"/>
          </a:xfrm>
          <a:prstGeom prst="rect">
            <a:avLst/>
          </a:prstGeom>
        </p:spPr>
      </p:pic>
      <p:pic>
        <p:nvPicPr>
          <p:cNvPr id="6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8744" y="2109326"/>
            <a:ext cx="1700610" cy="1068076"/>
          </a:xfrm>
          <a:prstGeom prst="rect">
            <a:avLst/>
          </a:prstGeom>
        </p:spPr>
      </p:pic>
      <p:pic>
        <p:nvPicPr>
          <p:cNvPr id="6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2744" y="4479697"/>
            <a:ext cx="1698229" cy="1068076"/>
          </a:xfrm>
          <a:prstGeom prst="rect">
            <a:avLst/>
          </a:prstGeom>
        </p:spPr>
      </p:pic>
      <p:pic>
        <p:nvPicPr>
          <p:cNvPr id="6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58258" y="4465497"/>
            <a:ext cx="1981876" cy="10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(1)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 환경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251684" y="1628827"/>
            <a:ext cx="5436604" cy="4375623"/>
            <a:chOff x="2901018" y="925585"/>
            <a:chExt cx="5998516" cy="6436277"/>
          </a:xfrm>
        </p:grpSpPr>
        <p:grpSp>
          <p:nvGrpSpPr>
            <p:cNvPr id="39" name="그룹 1001"/>
            <p:cNvGrpSpPr/>
            <p:nvPr/>
          </p:nvGrpSpPr>
          <p:grpSpPr>
            <a:xfrm>
              <a:off x="5215913" y="2654122"/>
              <a:ext cx="396587" cy="400132"/>
              <a:chOff x="5215913" y="2654122"/>
              <a:chExt cx="396587" cy="400132"/>
            </a:xfrm>
          </p:grpSpPr>
          <p:pic>
            <p:nvPicPr>
              <p:cNvPr id="40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15913" y="2654122"/>
                <a:ext cx="396587" cy="400132"/>
              </a:xfrm>
              <a:prstGeom prst="rect">
                <a:avLst/>
              </a:prstGeom>
            </p:spPr>
          </p:pic>
        </p:grpSp>
        <p:grpSp>
          <p:nvGrpSpPr>
            <p:cNvPr id="55" name="그룹 1002"/>
            <p:cNvGrpSpPr/>
            <p:nvPr/>
          </p:nvGrpSpPr>
          <p:grpSpPr>
            <a:xfrm>
              <a:off x="2912159" y="925585"/>
              <a:ext cx="4960014" cy="1699966"/>
              <a:chOff x="2912159" y="925585"/>
              <a:chExt cx="4960014" cy="1699966"/>
            </a:xfrm>
          </p:grpSpPr>
          <p:pic>
            <p:nvPicPr>
              <p:cNvPr id="5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12159" y="925585"/>
                <a:ext cx="4960014" cy="1699966"/>
              </a:xfrm>
              <a:prstGeom prst="rect">
                <a:avLst/>
              </a:prstGeom>
            </p:spPr>
          </p:pic>
        </p:grpSp>
        <p:pic>
          <p:nvPicPr>
            <p:cNvPr id="57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6354" y="1055261"/>
              <a:ext cx="2096416" cy="1531406"/>
            </a:xfrm>
            <a:prstGeom prst="rect">
              <a:avLst/>
            </a:prstGeom>
          </p:spPr>
        </p:pic>
        <p:grpSp>
          <p:nvGrpSpPr>
            <p:cNvPr id="58" name="그룹 1003"/>
            <p:cNvGrpSpPr/>
            <p:nvPr/>
          </p:nvGrpSpPr>
          <p:grpSpPr>
            <a:xfrm>
              <a:off x="2912159" y="3054254"/>
              <a:ext cx="4960014" cy="2803876"/>
              <a:chOff x="2912159" y="3054254"/>
              <a:chExt cx="4960014" cy="2803876"/>
            </a:xfrm>
          </p:grpSpPr>
          <p:pic>
            <p:nvPicPr>
              <p:cNvPr id="59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12159" y="3054254"/>
                <a:ext cx="4960014" cy="2803876"/>
              </a:xfrm>
              <a:prstGeom prst="rect">
                <a:avLst/>
              </a:prstGeom>
            </p:spPr>
          </p:pic>
        </p:grpSp>
        <p:grpSp>
          <p:nvGrpSpPr>
            <p:cNvPr id="60" name="그룹 1004"/>
            <p:cNvGrpSpPr/>
            <p:nvPr/>
          </p:nvGrpSpPr>
          <p:grpSpPr>
            <a:xfrm>
              <a:off x="2901018" y="6338879"/>
              <a:ext cx="4960014" cy="849983"/>
              <a:chOff x="2901018" y="6338879"/>
              <a:chExt cx="4960014" cy="849983"/>
            </a:xfrm>
          </p:grpSpPr>
          <p:pic>
            <p:nvPicPr>
              <p:cNvPr id="61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01018" y="6338879"/>
                <a:ext cx="4960014" cy="849983"/>
              </a:xfrm>
              <a:prstGeom prst="rect">
                <a:avLst/>
              </a:prstGeom>
            </p:spPr>
          </p:pic>
        </p:grpSp>
        <p:grpSp>
          <p:nvGrpSpPr>
            <p:cNvPr id="62" name="그룹 1005"/>
            <p:cNvGrpSpPr/>
            <p:nvPr/>
          </p:nvGrpSpPr>
          <p:grpSpPr>
            <a:xfrm>
              <a:off x="5193873" y="5903163"/>
              <a:ext cx="396587" cy="400132"/>
              <a:chOff x="5193873" y="5903163"/>
              <a:chExt cx="396587" cy="400132"/>
            </a:xfrm>
          </p:grpSpPr>
          <p:pic>
            <p:nvPicPr>
              <p:cNvPr id="63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93873" y="5903163"/>
                <a:ext cx="396587" cy="400132"/>
              </a:xfrm>
              <a:prstGeom prst="rect">
                <a:avLst/>
              </a:prstGeom>
            </p:spPr>
          </p:pic>
        </p:grpSp>
        <p:grpSp>
          <p:nvGrpSpPr>
            <p:cNvPr id="64" name="그룹 1006"/>
            <p:cNvGrpSpPr/>
            <p:nvPr/>
          </p:nvGrpSpPr>
          <p:grpSpPr>
            <a:xfrm>
              <a:off x="7390226" y="989349"/>
              <a:ext cx="1364470" cy="1364470"/>
              <a:chOff x="7390226" y="989349"/>
              <a:chExt cx="1364470" cy="1364470"/>
            </a:xfrm>
          </p:grpSpPr>
          <p:pic>
            <p:nvPicPr>
              <p:cNvPr id="6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90226" y="989349"/>
                <a:ext cx="1364470" cy="1364470"/>
              </a:xfrm>
              <a:prstGeom prst="rect">
                <a:avLst/>
              </a:prstGeom>
            </p:spPr>
          </p:pic>
        </p:grpSp>
        <p:grpSp>
          <p:nvGrpSpPr>
            <p:cNvPr id="66" name="그룹 1007"/>
            <p:cNvGrpSpPr/>
            <p:nvPr/>
          </p:nvGrpSpPr>
          <p:grpSpPr>
            <a:xfrm>
              <a:off x="7390226" y="3337282"/>
              <a:ext cx="1364470" cy="1364470"/>
              <a:chOff x="7390226" y="3337282"/>
              <a:chExt cx="1364470" cy="1364470"/>
            </a:xfrm>
          </p:grpSpPr>
          <p:pic>
            <p:nvPicPr>
              <p:cNvPr id="67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0226" y="3337282"/>
                <a:ext cx="1364470" cy="1364470"/>
              </a:xfrm>
              <a:prstGeom prst="rect">
                <a:avLst/>
              </a:prstGeom>
            </p:spPr>
          </p:pic>
        </p:grpSp>
        <p:grpSp>
          <p:nvGrpSpPr>
            <p:cNvPr id="68" name="그룹 1008"/>
            <p:cNvGrpSpPr/>
            <p:nvPr/>
          </p:nvGrpSpPr>
          <p:grpSpPr>
            <a:xfrm>
              <a:off x="7446196" y="5997392"/>
              <a:ext cx="1364470" cy="1364470"/>
              <a:chOff x="7446196" y="5997392"/>
              <a:chExt cx="1364470" cy="1364470"/>
            </a:xfrm>
          </p:grpSpPr>
          <p:pic>
            <p:nvPicPr>
              <p:cNvPr id="69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46196" y="5997392"/>
                <a:ext cx="1364470" cy="1364470"/>
              </a:xfrm>
              <a:prstGeom prst="rect">
                <a:avLst/>
              </a:prstGeom>
            </p:spPr>
          </p:pic>
        </p:grpSp>
        <p:pic>
          <p:nvPicPr>
            <p:cNvPr id="70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2462" y="1323919"/>
              <a:ext cx="1712861" cy="703556"/>
            </a:xfrm>
            <a:prstGeom prst="rect">
              <a:avLst/>
            </a:prstGeom>
          </p:spPr>
        </p:pic>
        <p:pic>
          <p:nvPicPr>
            <p:cNvPr id="71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34321" y="3169111"/>
              <a:ext cx="2562157" cy="2676386"/>
            </a:xfrm>
            <a:prstGeom prst="rect">
              <a:avLst/>
            </a:prstGeom>
          </p:spPr>
        </p:pic>
        <p:pic>
          <p:nvPicPr>
            <p:cNvPr id="72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8264" y="6543670"/>
              <a:ext cx="1879368" cy="377225"/>
            </a:xfrm>
            <a:prstGeom prst="rect">
              <a:avLst/>
            </a:prstGeom>
          </p:spPr>
        </p:pic>
        <p:pic>
          <p:nvPicPr>
            <p:cNvPr id="73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360" y="3714140"/>
              <a:ext cx="1506185" cy="703556"/>
            </a:xfrm>
            <a:prstGeom prst="rect">
              <a:avLst/>
            </a:prstGeom>
          </p:spPr>
        </p:pic>
        <p:pic>
          <p:nvPicPr>
            <p:cNvPr id="74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88435" y="6383412"/>
              <a:ext cx="1811099" cy="636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(2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요구사항 분석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1050443" y="1340258"/>
            <a:ext cx="2774941" cy="447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유스케이스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13" name="그룹 1001"/>
          <p:cNvGrpSpPr/>
          <p:nvPr/>
        </p:nvGrpSpPr>
        <p:grpSpPr>
          <a:xfrm>
            <a:off x="3071664" y="1993098"/>
            <a:ext cx="6552728" cy="4504428"/>
            <a:chOff x="1732054" y="1246607"/>
            <a:chExt cx="8862916" cy="6092480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2054" y="1246607"/>
              <a:ext cx="8862916" cy="60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52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1934</TotalTime>
  <Words>465</Words>
  <Application>Microsoft Office PowerPoint</Application>
  <PresentationFormat>와이드스크린</PresentationFormat>
  <Paragraphs>119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휴먼둥근헤드라인</vt:lpstr>
      <vt:lpstr>Arial</vt:lpstr>
      <vt:lpstr>맑은 고딕</vt:lpstr>
      <vt:lpstr>HY견고딕</vt:lpstr>
      <vt:lpstr>Calibri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Office</cp:lastModifiedBy>
  <cp:revision>243</cp:revision>
  <dcterms:created xsi:type="dcterms:W3CDTF">2014-04-29T00:37:20Z</dcterms:created>
  <dcterms:modified xsi:type="dcterms:W3CDTF">2022-12-06T00:28:44Z</dcterms:modified>
</cp:coreProperties>
</file>